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91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443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4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43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54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18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4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63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04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04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580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105EE-D552-4518-AE9D-1BD87A9CD82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C36A8-69BA-4B58-8AFB-1DB2936CB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01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Трапеция.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Равнобедренная трапеция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162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604838"/>
            <a:ext cx="7972425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936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685800"/>
            <a:ext cx="818197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929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5" y="836712"/>
            <a:ext cx="9144000" cy="488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35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862013"/>
            <a:ext cx="7429500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9383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830263"/>
            <a:ext cx="7419975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655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57238"/>
            <a:ext cx="7924800" cy="534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1090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919163"/>
            <a:ext cx="7248525" cy="50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491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52525"/>
            <a:ext cx="8382000" cy="45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69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1030288"/>
            <a:ext cx="810577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776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806450"/>
            <a:ext cx="814387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012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2447925"/>
            <a:ext cx="80676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0563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</Words>
  <Application>Microsoft Office PowerPoint</Application>
  <PresentationFormat>Экран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Трапеция.  Равнобедренная трапеция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6</cp:revision>
  <dcterms:created xsi:type="dcterms:W3CDTF">2017-09-26T21:19:30Z</dcterms:created>
  <dcterms:modified xsi:type="dcterms:W3CDTF">2017-09-26T22:29:09Z</dcterms:modified>
</cp:coreProperties>
</file>